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0" y="2857500"/>
            <a:ext cx="5435600" cy="689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7759700"/>
            <a:ext cx="13081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4922500" y="1308100"/>
            <a:ext cx="3086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76200" y="749300"/>
            <a:ext cx="16522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600" y="9753600"/>
            <a:ext cx="18491200" cy="53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6700" y="254000"/>
            <a:ext cx="10325100" cy="30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" y="2336800"/>
            <a:ext cx="69088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670800"/>
            <a:ext cx="38862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8661400"/>
            <a:ext cx="85471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0" y="-342900"/>
            <a:ext cx="9385300" cy="223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0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0"/>
            <a:ext cx="10350500" cy="608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92500" y="3898900"/>
            <a:ext cx="21323300" cy="855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900" y="825500"/>
            <a:ext cx="70866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1943100"/>
            <a:ext cx="57531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0" y="-342900"/>
            <a:ext cx="9385300" cy="223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2500" y="7073900"/>
            <a:ext cx="21323300" cy="4279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092200"/>
            <a:ext cx="10655300" cy="704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9200" y="825500"/>
            <a:ext cx="56007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2171700"/>
            <a:ext cx="38989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019300"/>
            <a:ext cx="15633700" cy="623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-342900"/>
            <a:ext cx="8293100" cy="223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0" y="825500"/>
            <a:ext cx="72136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612900"/>
            <a:ext cx="15138400" cy="839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-342900"/>
            <a:ext cx="8293100" cy="223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8700" y="825500"/>
            <a:ext cx="59817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99531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587500"/>
            <a:ext cx="18008600" cy="869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900" y="-342900"/>
            <a:ext cx="8293100" cy="223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4900" y="825500"/>
            <a:ext cx="58166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0" y="1549400"/>
            <a:ext cx="4533900" cy="4724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549400"/>
            <a:ext cx="8801100" cy="866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0" y="-342900"/>
            <a:ext cx="8293100" cy="223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889000"/>
            <a:ext cx="80518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362200"/>
            <a:ext cx="9207500" cy="557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215900"/>
            <a:ext cx="16192500" cy="855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0" y="-342900"/>
            <a:ext cx="8293100" cy="223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900" y="825500"/>
            <a:ext cx="6604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362200"/>
            <a:ext cx="91567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-825500"/>
            <a:ext cx="16192500" cy="127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0" y="-342900"/>
            <a:ext cx="8293100" cy="223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900" y="825500"/>
            <a:ext cx="6604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362200"/>
            <a:ext cx="9156700" cy="549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-1244600"/>
            <a:ext cx="16192500" cy="1441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0" y="-342900"/>
            <a:ext cx="8293100" cy="223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900" y="825500"/>
            <a:ext cx="6604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-1244600"/>
            <a:ext cx="16192500" cy="14414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362200"/>
            <a:ext cx="9182100" cy="552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900" y="-342900"/>
            <a:ext cx="8293100" cy="223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3900" y="825500"/>
            <a:ext cx="6604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7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5981700"/>
            <a:ext cx="3175000" cy="448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0" y="0"/>
            <a:ext cx="11950700" cy="102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3543300"/>
            <a:ext cx="4381500" cy="92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700" y="3111500"/>
            <a:ext cx="1968500" cy="222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200" y="3390900"/>
            <a:ext cx="3657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9200" y="3479800"/>
            <a:ext cx="21463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6700" y="3136900"/>
            <a:ext cx="2197100" cy="219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8800" y="3390900"/>
            <a:ext cx="3657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4200" y="6731000"/>
            <a:ext cx="47244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8400" y="6375400"/>
            <a:ext cx="2197100" cy="219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200" y="6642100"/>
            <a:ext cx="36576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8900" y="4064000"/>
            <a:ext cx="1511300" cy="1041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6300" y="4089400"/>
            <a:ext cx="4318000" cy="977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0" y="1244600"/>
            <a:ext cx="5461000" cy="3073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8500" y="7442200"/>
            <a:ext cx="8204200" cy="977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0" y="3505200"/>
            <a:ext cx="64770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0" y="2260600"/>
            <a:ext cx="4711700" cy="2235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896600" cy="726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73300"/>
            <a:ext cx="9283700" cy="801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-355600"/>
            <a:ext cx="4686300" cy="223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1536700"/>
            <a:ext cx="33782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104900"/>
            <a:ext cx="10134600" cy="10134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300" y="-355600"/>
            <a:ext cx="3098800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759700"/>
            <a:ext cx="13081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0" y="2857500"/>
            <a:ext cx="5435600" cy="689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300" y="9753600"/>
            <a:ext cx="18757900" cy="53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2501900"/>
            <a:ext cx="7620000" cy="318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4846300" y="1384300"/>
            <a:ext cx="3225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300" y="2286000"/>
            <a:ext cx="3822700" cy="223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400" y="3949700"/>
            <a:ext cx="6388100" cy="1892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0" y="-355600"/>
            <a:ext cx="4711700" cy="223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2159000"/>
            <a:ext cx="1333500" cy="1333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6502400"/>
            <a:ext cx="1625600" cy="1625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500" y="6502400"/>
            <a:ext cx="1625600" cy="1625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400" y="6502400"/>
            <a:ext cx="1625600" cy="162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900" y="1993900"/>
            <a:ext cx="6972300" cy="1041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0" y="4597400"/>
            <a:ext cx="3530600" cy="353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4200" y="5905500"/>
            <a:ext cx="2260600" cy="990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6800" y="2159000"/>
            <a:ext cx="3530600" cy="353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6900" y="3505200"/>
            <a:ext cx="2006600" cy="1041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39700" y="2159000"/>
            <a:ext cx="3530600" cy="3530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23900" y="3479800"/>
            <a:ext cx="2260600" cy="99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7500" y="6451600"/>
            <a:ext cx="1536700" cy="1765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0100" y="6451600"/>
            <a:ext cx="15367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-355600"/>
            <a:ext cx="4711700" cy="223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1155700"/>
            <a:ext cx="1625600" cy="162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1587500"/>
            <a:ext cx="4851400" cy="1524000"/>
          </a:xfrm>
          <a:prstGeom prst="rect">
            <a:avLst/>
          </a:prstGeom>
        </p:spPr>
      </p:pic>
      <p:pic>
        <p:nvPicPr>
          <p:cNvPr id="8" name="SpaceShip_시연영상_은엄폐">
            <a:hlinkClick r:id="" action="ppaction://media"/>
            <a:extLst>
              <a:ext uri="{FF2B5EF4-FFF2-40B4-BE49-F238E27FC236}">
                <a16:creationId xmlns:a16="http://schemas.microsoft.com/office/drawing/2014/main" id="{8238BCA5-777F-B18B-C974-2265765FE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98700" y="2781300"/>
            <a:ext cx="11520000" cy="64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155700"/>
            <a:ext cx="1625600" cy="162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1587500"/>
            <a:ext cx="52705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8600" y="-355600"/>
            <a:ext cx="4711700" cy="223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pic>
        <p:nvPicPr>
          <p:cNvPr id="8" name="SpaceShip_시연영상_물건뒤집기">
            <a:hlinkClick r:id="" action="ppaction://media"/>
            <a:extLst>
              <a:ext uri="{FF2B5EF4-FFF2-40B4-BE49-F238E27FC236}">
                <a16:creationId xmlns:a16="http://schemas.microsoft.com/office/drawing/2014/main" id="{94277D1F-8988-A6D1-5E9E-A90C49AAAA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98700" y="2781300"/>
            <a:ext cx="11520000" cy="64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155700"/>
            <a:ext cx="1625600" cy="162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1587500"/>
            <a:ext cx="45847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8600" y="-355600"/>
            <a:ext cx="4711700" cy="223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pic>
        <p:nvPicPr>
          <p:cNvPr id="8" name="SpaceShip_시연영상_무기파지">
            <a:hlinkClick r:id="" action="ppaction://media"/>
            <a:extLst>
              <a:ext uri="{FF2B5EF4-FFF2-40B4-BE49-F238E27FC236}">
                <a16:creationId xmlns:a16="http://schemas.microsoft.com/office/drawing/2014/main" id="{B1C7D1DB-6154-165D-2625-410DB8150A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98700" y="2781300"/>
            <a:ext cx="11520000" cy="64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300" y="2286000"/>
            <a:ext cx="5588000" cy="223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0" y="4025900"/>
            <a:ext cx="4089400" cy="1765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0" y="-342900"/>
            <a:ext cx="9385300" cy="223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1016000"/>
            <a:ext cx="10655300" cy="519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92500" y="4165600"/>
            <a:ext cx="21323300" cy="815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0" y="825500"/>
            <a:ext cx="7213600" cy="115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5100" y="2171700"/>
            <a:ext cx="4660900" cy="104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사용자 지정</PresentationFormat>
  <Paragraphs>0</Paragraphs>
  <Slides>23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2</cp:revision>
  <dcterms:created xsi:type="dcterms:W3CDTF">2006-08-16T00:00:00Z</dcterms:created>
  <dcterms:modified xsi:type="dcterms:W3CDTF">2024-12-30T00:42:09Z</dcterms:modified>
</cp:coreProperties>
</file>